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25FDB-D02A-4F4E-A1D0-6709943E7C83}" type="datetimeFigureOut">
              <a:rPr lang="en-US" smtClean="0"/>
              <a:t>9/12/2024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89F91-4D8A-4205-8581-B44957C5B47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89F91-4D8A-4205-8581-B44957C5B476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ash-Flow-Statemen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ash-Flow-Statemen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ash-Flow-Statemen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ash-Flow-Statemen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ash-Flow-Statemen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ash-Flow-Statemen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ash-Flow-Statemen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ash-Flow-Statemen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ash-Flow-Statemen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ash-Flow-Statemen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ash-Flow-Statemen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ash-Flow-Statemen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ash-Flow-Statemen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ash-Flow-Statemen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ash-Flow-Statemen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ash-Flow-Statemen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</Words>
  <Application>Microsoft Macintosh PowerPoint</Application>
  <PresentationFormat>On-screen Show (4:3)</PresentationFormat>
  <Paragraphs>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Ncs</dc:creator>
  <dc:description>generated using python-pptx</dc:description>
  <cp:lastModifiedBy>Ncs</cp:lastModifiedBy>
  <cp:revision>2</cp:revision>
  <dcterms:created xsi:type="dcterms:W3CDTF">2013-01-27T09:14:16Z</dcterms:created>
  <dcterms:modified xsi:type="dcterms:W3CDTF">2024-09-12T14:19:22Z</dcterms:modified>
</cp:coreProperties>
</file>